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805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3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777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55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3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176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157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888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701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295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482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ADB5-7997-4ECD-98DB-A97F7C5B012D}" type="datetimeFigureOut">
              <a:rPr lang="zh-CN" altLang="en-US" smtClean="0"/>
              <a:t>2019/11/20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74E0D-8D0F-4B61-ABED-BBBA9CEA2D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05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33" y="0"/>
            <a:ext cx="98217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54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1305439417@qq.com</dc:creator>
  <cp:lastModifiedBy>1305439417@qq.com</cp:lastModifiedBy>
  <cp:revision>2</cp:revision>
  <dcterms:created xsi:type="dcterms:W3CDTF">2019-11-19T12:11:25Z</dcterms:created>
  <dcterms:modified xsi:type="dcterms:W3CDTF">2019-11-20T04:42:25Z</dcterms:modified>
</cp:coreProperties>
</file>